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1" r:id="rId3"/>
    <p:sldId id="261" r:id="rId4"/>
    <p:sldId id="262" r:id="rId5"/>
    <p:sldId id="263" r:id="rId6"/>
    <p:sldId id="266" r:id="rId7"/>
    <p:sldId id="268" r:id="rId8"/>
    <p:sldId id="300" r:id="rId9"/>
    <p:sldId id="301" r:id="rId10"/>
    <p:sldId id="273" r:id="rId11"/>
    <p:sldId id="272" r:id="rId12"/>
    <p:sldId id="29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A8"/>
    <a:srgbClr val="3072C2"/>
    <a:srgbClr val="E7EFF9"/>
    <a:srgbClr val="DBE5F1"/>
    <a:srgbClr val="D7DDF9"/>
    <a:srgbClr val="CDD4F7"/>
    <a:srgbClr val="5F76E7"/>
    <a:srgbClr val="798CEB"/>
    <a:srgbClr val="5875EE"/>
    <a:srgbClr val="899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>
      <p:cViewPr>
        <p:scale>
          <a:sx n="100" d="100"/>
          <a:sy n="100" d="100"/>
        </p:scale>
        <p:origin x="-1944" y="-10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B2DEC-A077-45D3-840B-BA32EDA3AC13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2D2B5-7739-490A-A31B-AAD85C54B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7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29AC0-468B-48D5-817D-592DF1F77442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DBEC6-5AD5-4178-870E-770B6EC0F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2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nivision.kz/edu-program/group/subject/13-kazahskiy-russkiy-yazyk-i-kazahskaya-russkaya-literatura.html" TargetMode="External"/><Relationship Id="rId13" Type="http://schemas.openxmlformats.org/officeDocument/2006/relationships/hyperlink" Target="https://univision.kz/edu-program/group/subject/6-himiya-i-biologiya.html" TargetMode="External"/><Relationship Id="rId3" Type="http://schemas.openxmlformats.org/officeDocument/2006/relationships/hyperlink" Target="https://univision.kz/edu-program/group/subject/3-vsemirnaya-istoriya-i-geografiya.html" TargetMode="External"/><Relationship Id="rId7" Type="http://schemas.openxmlformats.org/officeDocument/2006/relationships/hyperlink" Target="https://univision.kz/edu-program/group/subject/9-kazahskiy-yazyk-i-kazahskaya-literatura.html" TargetMode="External"/><Relationship Id="rId12" Type="http://schemas.openxmlformats.org/officeDocument/2006/relationships/hyperlink" Target="https://univision.kz/edu-program/group/subject/2-tvorcheskiy-ekzamen-i-tvorcheskiy-ekzamen.html" TargetMode="External"/><Relationship Id="rId2" Type="http://schemas.openxmlformats.org/officeDocument/2006/relationships/hyperlink" Target="https://univision.kz/edu-program/group/subject/1-biologiya-i-geografiy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nivision.kz/edu-program/group/subject/11-inostrannyy-yazyk-i-vsemirnaya-istoriya.html" TargetMode="External"/><Relationship Id="rId11" Type="http://schemas.openxmlformats.org/officeDocument/2006/relationships/hyperlink" Target="https://univision.kz/edu-program/group/subject/10-russkiy-yazyk-i-russkaya-literatura.html" TargetMode="External"/><Relationship Id="rId5" Type="http://schemas.openxmlformats.org/officeDocument/2006/relationships/hyperlink" Target="https://univision.kz/edu-program/group/subject/18-geografiya-i-inostrannyy-yazyk.html" TargetMode="External"/><Relationship Id="rId10" Type="http://schemas.openxmlformats.org/officeDocument/2006/relationships/hyperlink" Target="https://univision.kz/edu-program/group/subject/4-matematika-i-fizika.html" TargetMode="External"/><Relationship Id="rId4" Type="http://schemas.openxmlformats.org/officeDocument/2006/relationships/hyperlink" Target="https://univision.kz/edu-program/group/subject/16-vsemirnaya-istoriya-i-chelovek-obshchestvo-pravo.html" TargetMode="External"/><Relationship Id="rId9" Type="http://schemas.openxmlformats.org/officeDocument/2006/relationships/hyperlink" Target="https://univision.kz/edu-program/group/subject/14-matematika-i-geografiya.html" TargetMode="External"/><Relationship Id="rId14" Type="http://schemas.openxmlformats.org/officeDocument/2006/relationships/hyperlink" Target="https://univision.kz/edu-program/group/subject/17-himiya-i-fizik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.tulepbergenova.NCGSOT.000\Desktop\1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41"/>
          <a:stretch/>
        </p:blipFill>
        <p:spPr bwMode="auto">
          <a:xfrm>
            <a:off x="0" y="0"/>
            <a:ext cx="9144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2277392"/>
            <a:ext cx="917575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5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.tulepbergenova.NCGSOT.000\Desktop\1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.tulepbergenova.NCGSOT.000\Desktop\1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7534"/>
            <a:ext cx="321834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3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10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0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1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.tulepbergenova.NCGSOT.000\Desktop\1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9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.tulepbergenova.NCGSOT.000\Desktop\1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.tulepbergenova.NCGSOT.000\Desktop\1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9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25E6E304-EB0A-4122-9A41-3D6E9899240B}"/>
              </a:ext>
            </a:extLst>
          </p:cNvPr>
          <p:cNvSpPr/>
          <p:nvPr/>
        </p:nvSpPr>
        <p:spPr>
          <a:xfrm>
            <a:off x="1" y="0"/>
            <a:ext cx="9144000" cy="6275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ru-RU" sz="24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72DAF0C-90EC-43C8-9807-B92937EBA311}"/>
              </a:ext>
            </a:extLst>
          </p:cNvPr>
          <p:cNvSpPr/>
          <p:nvPr/>
        </p:nvSpPr>
        <p:spPr>
          <a:xfrm>
            <a:off x="271537" y="735971"/>
            <a:ext cx="1458352" cy="42836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ru-RU" sz="24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F65CAB3-8DED-41AD-AF86-26CA05225718}"/>
              </a:ext>
            </a:extLst>
          </p:cNvPr>
          <p:cNvSpPr/>
          <p:nvPr/>
        </p:nvSpPr>
        <p:spPr>
          <a:xfrm>
            <a:off x="575035" y="2193796"/>
            <a:ext cx="743330" cy="438480"/>
          </a:xfrm>
          <a:prstGeom prst="rect">
            <a:avLst/>
          </a:prstGeom>
          <a:solidFill>
            <a:schemeClr val="tx2"/>
          </a:solidFill>
        </p:spPr>
        <p:txBody>
          <a:bodyPr wrap="none" lIns="68571" tIns="34285" rIns="68571" bIns="34285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k-KZ" sz="2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март</a:t>
            </a:r>
            <a:endParaRPr lang="ru-RU" sz="2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658D335-412A-48D8-9989-5CC30EF5BFEB}"/>
              </a:ext>
            </a:extLst>
          </p:cNvPr>
          <p:cNvSpPr/>
          <p:nvPr/>
        </p:nvSpPr>
        <p:spPr>
          <a:xfrm>
            <a:off x="412996" y="3492216"/>
            <a:ext cx="1125696" cy="807726"/>
          </a:xfrm>
          <a:prstGeom prst="rect">
            <a:avLst/>
          </a:prstGeom>
          <a:solidFill>
            <a:schemeClr val="tx2"/>
          </a:solidFill>
        </p:spPr>
        <p:txBody>
          <a:bodyPr wrap="none" lIns="68571" tIns="34285" rIns="68571" bIns="34285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k-KZ" sz="2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апрель-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k-KZ" sz="2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июль</a:t>
            </a:r>
            <a:endParaRPr lang="ru-RU" sz="2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051720" y="3075806"/>
            <a:ext cx="66247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EECF816-4953-44B7-A5A5-BCB52861BFA3}"/>
              </a:ext>
            </a:extLst>
          </p:cNvPr>
          <p:cNvSpPr/>
          <p:nvPr/>
        </p:nvSpPr>
        <p:spPr>
          <a:xfrm>
            <a:off x="1763688" y="1118530"/>
            <a:ext cx="1733715" cy="34616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платное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EECF816-4953-44B7-A5A5-BCB52861BFA3}"/>
              </a:ext>
            </a:extLst>
          </p:cNvPr>
          <p:cNvSpPr/>
          <p:nvPr/>
        </p:nvSpPr>
        <p:spPr>
          <a:xfrm>
            <a:off x="3419872" y="1012409"/>
            <a:ext cx="3493883" cy="623237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только для поступления в ВУЗы на коммерческой основе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69711" y="166435"/>
            <a:ext cx="8604581" cy="324036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ЕНТ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4EECF816-4953-44B7-A5A5-BCB52861BFA3}"/>
              </a:ext>
            </a:extLst>
          </p:cNvPr>
          <p:cNvSpPr/>
          <p:nvPr/>
        </p:nvSpPr>
        <p:spPr>
          <a:xfrm>
            <a:off x="7605786" y="980062"/>
            <a:ext cx="1043961" cy="623103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попытка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EECF816-4953-44B7-A5A5-BCB52861BFA3}"/>
              </a:ext>
            </a:extLst>
          </p:cNvPr>
          <p:cNvSpPr/>
          <p:nvPr/>
        </p:nvSpPr>
        <p:spPr>
          <a:xfrm>
            <a:off x="7704755" y="3604831"/>
            <a:ext cx="1026248" cy="623103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 попытки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7F65CAB3-8DED-41AD-AF86-26CA05225718}"/>
              </a:ext>
            </a:extLst>
          </p:cNvPr>
          <p:cNvSpPr/>
          <p:nvPr/>
        </p:nvSpPr>
        <p:spPr>
          <a:xfrm>
            <a:off x="412997" y="1005939"/>
            <a:ext cx="1042729" cy="438480"/>
          </a:xfrm>
          <a:prstGeom prst="rect">
            <a:avLst/>
          </a:prstGeom>
          <a:solidFill>
            <a:schemeClr val="tx2"/>
          </a:solidFill>
        </p:spPr>
        <p:txBody>
          <a:bodyPr wrap="none" lIns="68571" tIns="34285" rIns="68571" bIns="34285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январь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01" y="1815841"/>
            <a:ext cx="6689802" cy="8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EECF816-4953-44B7-A5A5-BCB52861BFA3}"/>
              </a:ext>
            </a:extLst>
          </p:cNvPr>
          <p:cNvSpPr/>
          <p:nvPr/>
        </p:nvSpPr>
        <p:spPr>
          <a:xfrm>
            <a:off x="1763688" y="2369597"/>
            <a:ext cx="1733715" cy="34616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платное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4EECF816-4953-44B7-A5A5-BCB52861BFA3}"/>
              </a:ext>
            </a:extLst>
          </p:cNvPr>
          <p:cNvSpPr/>
          <p:nvPr/>
        </p:nvSpPr>
        <p:spPr>
          <a:xfrm>
            <a:off x="3419872" y="2236545"/>
            <a:ext cx="3575017" cy="623237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только для поступления в ВУЗы на коммерческой основе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4EECF816-4953-44B7-A5A5-BCB52861BFA3}"/>
              </a:ext>
            </a:extLst>
          </p:cNvPr>
          <p:cNvSpPr/>
          <p:nvPr/>
        </p:nvSpPr>
        <p:spPr>
          <a:xfrm>
            <a:off x="7610082" y="2164671"/>
            <a:ext cx="1043961" cy="623103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попытка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4EECF816-4953-44B7-A5A5-BCB52861BFA3}"/>
              </a:ext>
            </a:extLst>
          </p:cNvPr>
          <p:cNvSpPr/>
          <p:nvPr/>
        </p:nvSpPr>
        <p:spPr>
          <a:xfrm>
            <a:off x="1619672" y="3737749"/>
            <a:ext cx="2052494" cy="34616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бесплатное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4EECF816-4953-44B7-A5A5-BCB52861BFA3}"/>
              </a:ext>
            </a:extLst>
          </p:cNvPr>
          <p:cNvSpPr/>
          <p:nvPr/>
        </p:nvSpPr>
        <p:spPr>
          <a:xfrm>
            <a:off x="3690177" y="3205748"/>
            <a:ext cx="3934203" cy="1454234"/>
          </a:xfrm>
          <a:prstGeom prst="rect">
            <a:avLst/>
          </a:prstGeom>
        </p:spPr>
        <p:txBody>
          <a:bodyPr wrap="square" lIns="68571" tIns="34285" rIns="68571" bIns="3428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b="1" i="1" spc="38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Segoe UI Black" pitchFamily="34" charset="0"/>
                <a:cs typeface="Arial" pitchFamily="34" charset="0"/>
              </a:rPr>
              <a:t>С наилучшим результатом ЕНТ из двух тестирований можно участвовать в конкурсе на присуждение образовательных грантов</a:t>
            </a:r>
            <a:endParaRPr lang="ru-RU" b="1" i="1" spc="38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201" y="155134"/>
            <a:ext cx="5034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Профильные предметы на ЕНТ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61582"/>
            <a:ext cx="9144000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202" y="710570"/>
            <a:ext cx="74781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5A5B75"/>
                </a:solidFill>
                <a:latin typeface="Inter"/>
                <a:cs typeface="Arial" pitchFamily="34" charset="0"/>
                <a:hlinkClick r:id="rId2"/>
              </a:rPr>
              <a:t>Биология и География</a:t>
            </a:r>
            <a:endParaRPr lang="ru-RU" sz="2000" dirty="0">
              <a:solidFill>
                <a:srgbClr val="5A5B75"/>
              </a:solidFill>
              <a:latin typeface="Inter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5A5B75"/>
                </a:solidFill>
                <a:latin typeface="Inter"/>
                <a:cs typeface="Arial" pitchFamily="34" charset="0"/>
                <a:hlinkClick r:id="rId3"/>
              </a:rPr>
              <a:t>Всемирная история и </a:t>
            </a:r>
            <a:r>
              <a:rPr lang="ru-RU" sz="2000" dirty="0" smtClean="0">
                <a:solidFill>
                  <a:srgbClr val="5A5B75"/>
                </a:solidFill>
                <a:latin typeface="Inter"/>
                <a:cs typeface="Arial" pitchFamily="34" charset="0"/>
                <a:hlinkClick r:id="rId3"/>
              </a:rPr>
              <a:t>География</a:t>
            </a:r>
            <a:endParaRPr lang="ru-RU" sz="2000" dirty="0" smtClean="0">
              <a:solidFill>
                <a:srgbClr val="5A5B75"/>
              </a:solidFill>
              <a:latin typeface="Inter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5A5B75"/>
                </a:solidFill>
                <a:latin typeface="Inter"/>
                <a:cs typeface="Arial" pitchFamily="34" charset="0"/>
                <a:hlinkClick r:id="rId4"/>
              </a:rPr>
              <a:t>Всемирная </a:t>
            </a:r>
            <a:r>
              <a:rPr lang="ru-RU" sz="2000" dirty="0">
                <a:solidFill>
                  <a:srgbClr val="5A5B75"/>
                </a:solidFill>
                <a:latin typeface="Inter"/>
                <a:cs typeface="Arial" pitchFamily="34" charset="0"/>
                <a:hlinkClick r:id="rId4"/>
              </a:rPr>
              <a:t>история и Основы </a:t>
            </a:r>
            <a:r>
              <a:rPr lang="ru-RU" sz="2000" dirty="0" smtClean="0">
                <a:solidFill>
                  <a:srgbClr val="5A5B75"/>
                </a:solidFill>
                <a:latin typeface="Inter"/>
                <a:cs typeface="Arial" pitchFamily="34" charset="0"/>
                <a:hlinkClick r:id="rId4"/>
              </a:rPr>
              <a:t>права</a:t>
            </a:r>
            <a:endParaRPr lang="ru-RU" sz="2000" dirty="0" smtClean="0">
              <a:solidFill>
                <a:srgbClr val="5A5B75"/>
              </a:solidFill>
              <a:latin typeface="Inter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5A5B75"/>
                </a:solidFill>
                <a:latin typeface="Inter"/>
                <a:cs typeface="Arial" pitchFamily="34" charset="0"/>
                <a:hlinkClick r:id="rId5"/>
              </a:rPr>
              <a:t>География </a:t>
            </a:r>
            <a:r>
              <a:rPr lang="ru-RU" sz="2000" dirty="0">
                <a:solidFill>
                  <a:srgbClr val="5A5B75"/>
                </a:solidFill>
                <a:latin typeface="Inter"/>
                <a:cs typeface="Arial" pitchFamily="34" charset="0"/>
                <a:hlinkClick r:id="rId5"/>
              </a:rPr>
              <a:t>и Иностранный </a:t>
            </a:r>
            <a:r>
              <a:rPr lang="ru-RU" sz="2000" dirty="0" smtClean="0">
                <a:solidFill>
                  <a:srgbClr val="5A5B75"/>
                </a:solidFill>
                <a:latin typeface="Inter"/>
                <a:cs typeface="Arial" pitchFamily="34" charset="0"/>
                <a:hlinkClick r:id="rId5"/>
              </a:rPr>
              <a:t>язык</a:t>
            </a:r>
            <a:endParaRPr lang="ru-RU" sz="2000" dirty="0" smtClean="0">
              <a:solidFill>
                <a:srgbClr val="5A5B75"/>
              </a:solidFill>
              <a:latin typeface="Inter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5A5B75"/>
                </a:solidFill>
                <a:latin typeface="Inter"/>
                <a:cs typeface="Arial" pitchFamily="34" charset="0"/>
                <a:hlinkClick r:id="rId6"/>
              </a:rPr>
              <a:t>Иностранный </a:t>
            </a:r>
            <a:r>
              <a:rPr lang="ru-RU" sz="2000" dirty="0">
                <a:solidFill>
                  <a:srgbClr val="5A5B75"/>
                </a:solidFill>
                <a:latin typeface="Inter"/>
                <a:cs typeface="Arial" pitchFamily="34" charset="0"/>
                <a:hlinkClick r:id="rId6"/>
              </a:rPr>
              <a:t>язык и Всемирная </a:t>
            </a:r>
            <a:r>
              <a:rPr lang="ru-RU" sz="2000" dirty="0" smtClean="0">
                <a:solidFill>
                  <a:srgbClr val="5A5B75"/>
                </a:solidFill>
                <a:latin typeface="Inter"/>
                <a:cs typeface="Arial" pitchFamily="34" charset="0"/>
                <a:hlinkClick r:id="rId6"/>
              </a:rPr>
              <a:t>история</a:t>
            </a:r>
            <a:endParaRPr lang="ru-RU" sz="2000" dirty="0" smtClean="0">
              <a:solidFill>
                <a:srgbClr val="5A5B75"/>
              </a:solidFill>
              <a:latin typeface="Inter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5A5B75"/>
                </a:solidFill>
                <a:latin typeface="Inter"/>
                <a:cs typeface="Arial" pitchFamily="34" charset="0"/>
                <a:hlinkClick r:id="rId7"/>
              </a:rPr>
              <a:t>Казахский </a:t>
            </a:r>
            <a:r>
              <a:rPr lang="ru-RU" sz="2000" dirty="0">
                <a:solidFill>
                  <a:srgbClr val="5A5B75"/>
                </a:solidFill>
                <a:latin typeface="Inter"/>
                <a:cs typeface="Arial" pitchFamily="34" charset="0"/>
                <a:hlinkClick r:id="rId7"/>
              </a:rPr>
              <a:t>язык и Казахская </a:t>
            </a:r>
            <a:r>
              <a:rPr lang="ru-RU" sz="2000" dirty="0" smtClean="0">
                <a:solidFill>
                  <a:srgbClr val="5A5B75"/>
                </a:solidFill>
                <a:latin typeface="Inter"/>
                <a:cs typeface="Arial" pitchFamily="34" charset="0"/>
                <a:hlinkClick r:id="rId7"/>
              </a:rPr>
              <a:t>литература</a:t>
            </a:r>
            <a:endParaRPr lang="ru-RU" sz="2000" dirty="0" smtClean="0">
              <a:solidFill>
                <a:srgbClr val="5A5B75"/>
              </a:solidFill>
              <a:latin typeface="Inter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5A5B75"/>
                </a:solidFill>
                <a:latin typeface="Inter"/>
                <a:cs typeface="Arial" pitchFamily="34" charset="0"/>
                <a:hlinkClick r:id="rId8"/>
              </a:rPr>
              <a:t>Казахский</a:t>
            </a:r>
            <a:r>
              <a:rPr lang="ru-RU" sz="2000" dirty="0">
                <a:solidFill>
                  <a:srgbClr val="5A5B75"/>
                </a:solidFill>
                <a:latin typeface="Inter"/>
                <a:cs typeface="Arial" pitchFamily="34" charset="0"/>
                <a:hlinkClick r:id="rId8"/>
              </a:rPr>
              <a:t>/ Русский язык и Казахская /Русская </a:t>
            </a:r>
            <a:r>
              <a:rPr lang="ru-RU" sz="2000" dirty="0" smtClean="0">
                <a:solidFill>
                  <a:srgbClr val="5A5B75"/>
                </a:solidFill>
                <a:latin typeface="Inter"/>
                <a:cs typeface="Arial" pitchFamily="34" charset="0"/>
                <a:hlinkClick r:id="rId8"/>
              </a:rPr>
              <a:t>литература</a:t>
            </a:r>
            <a:r>
              <a:rPr lang="ru-RU" sz="2000" dirty="0" smtClean="0">
                <a:solidFill>
                  <a:srgbClr val="5A5B75"/>
                </a:solidFill>
                <a:latin typeface="Inter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5A5B75"/>
                </a:solidFill>
                <a:latin typeface="Inter"/>
                <a:cs typeface="Arial" pitchFamily="34" charset="0"/>
                <a:hlinkClick r:id="rId9"/>
              </a:rPr>
              <a:t>Математика </a:t>
            </a:r>
            <a:r>
              <a:rPr lang="ru-RU" sz="2000" dirty="0">
                <a:solidFill>
                  <a:srgbClr val="5A5B75"/>
                </a:solidFill>
                <a:latin typeface="Inter"/>
                <a:cs typeface="Arial" pitchFamily="34" charset="0"/>
                <a:hlinkClick r:id="rId9"/>
              </a:rPr>
              <a:t>и </a:t>
            </a:r>
            <a:r>
              <a:rPr lang="ru-RU" sz="2000" dirty="0" smtClean="0">
                <a:solidFill>
                  <a:srgbClr val="5A5B75"/>
                </a:solidFill>
                <a:latin typeface="Inter"/>
                <a:cs typeface="Arial" pitchFamily="34" charset="0"/>
                <a:hlinkClick r:id="rId9"/>
              </a:rPr>
              <a:t>География</a:t>
            </a:r>
            <a:endParaRPr lang="ru-RU" sz="2000" dirty="0" smtClean="0">
              <a:solidFill>
                <a:srgbClr val="5A5B75"/>
              </a:solidFill>
              <a:latin typeface="Inter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5A5B75"/>
                </a:solidFill>
                <a:latin typeface="Inter"/>
                <a:cs typeface="Arial" pitchFamily="34" charset="0"/>
                <a:hlinkClick r:id="rId10"/>
              </a:rPr>
              <a:t>Математика </a:t>
            </a:r>
            <a:r>
              <a:rPr lang="ru-RU" sz="2000" dirty="0">
                <a:solidFill>
                  <a:srgbClr val="5A5B75"/>
                </a:solidFill>
                <a:latin typeface="Inter"/>
                <a:cs typeface="Arial" pitchFamily="34" charset="0"/>
                <a:hlinkClick r:id="rId10"/>
              </a:rPr>
              <a:t>и </a:t>
            </a:r>
            <a:r>
              <a:rPr lang="ru-RU" sz="2000" dirty="0" smtClean="0">
                <a:solidFill>
                  <a:srgbClr val="5A5B75"/>
                </a:solidFill>
                <a:latin typeface="Inter"/>
                <a:cs typeface="Arial" pitchFamily="34" charset="0"/>
                <a:hlinkClick r:id="rId10"/>
              </a:rPr>
              <a:t>Физика</a:t>
            </a:r>
            <a:endParaRPr lang="ru-RU" sz="2000" dirty="0" smtClean="0">
              <a:solidFill>
                <a:srgbClr val="5A5B75"/>
              </a:solidFill>
              <a:latin typeface="Inter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5A5B75"/>
                </a:solidFill>
                <a:latin typeface="Inter"/>
                <a:cs typeface="Arial" pitchFamily="34" charset="0"/>
                <a:hlinkClick r:id="rId11"/>
              </a:rPr>
              <a:t>Русский </a:t>
            </a:r>
            <a:r>
              <a:rPr lang="ru-RU" sz="2000" dirty="0">
                <a:solidFill>
                  <a:srgbClr val="5A5B75"/>
                </a:solidFill>
                <a:latin typeface="Inter"/>
                <a:cs typeface="Arial" pitchFamily="34" charset="0"/>
                <a:hlinkClick r:id="rId11"/>
              </a:rPr>
              <a:t>язык и Русская литература</a:t>
            </a:r>
            <a:endParaRPr lang="ru-RU" sz="2000" dirty="0">
              <a:solidFill>
                <a:srgbClr val="5A5B75"/>
              </a:solidFill>
              <a:latin typeface="Inter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5A5B75"/>
                </a:solidFill>
                <a:latin typeface="Inter"/>
                <a:cs typeface="Arial" pitchFamily="34" charset="0"/>
                <a:hlinkClick r:id="rId12"/>
              </a:rPr>
              <a:t>Творческий экзамен и Творческий </a:t>
            </a:r>
            <a:r>
              <a:rPr lang="ru-RU" sz="2000" dirty="0" smtClean="0">
                <a:solidFill>
                  <a:srgbClr val="5A5B75"/>
                </a:solidFill>
                <a:latin typeface="Inter"/>
                <a:cs typeface="Arial" pitchFamily="34" charset="0"/>
                <a:hlinkClick r:id="rId12"/>
              </a:rPr>
              <a:t>экзамен</a:t>
            </a:r>
            <a:endParaRPr lang="ru-RU" sz="2000" dirty="0" smtClean="0">
              <a:solidFill>
                <a:srgbClr val="5A5B75"/>
              </a:solidFill>
              <a:latin typeface="Inter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5A5B75"/>
                </a:solidFill>
                <a:latin typeface="Inter"/>
                <a:cs typeface="Arial" pitchFamily="34" charset="0"/>
                <a:hlinkClick r:id="rId13"/>
              </a:rPr>
              <a:t>Химия </a:t>
            </a:r>
            <a:r>
              <a:rPr lang="ru-RU" sz="2000" dirty="0">
                <a:solidFill>
                  <a:srgbClr val="5A5B75"/>
                </a:solidFill>
                <a:latin typeface="Inter"/>
                <a:cs typeface="Arial" pitchFamily="34" charset="0"/>
                <a:hlinkClick r:id="rId13"/>
              </a:rPr>
              <a:t>и </a:t>
            </a:r>
            <a:r>
              <a:rPr lang="ru-RU" sz="2000" dirty="0" smtClean="0">
                <a:solidFill>
                  <a:srgbClr val="5A5B75"/>
                </a:solidFill>
                <a:latin typeface="Inter"/>
                <a:cs typeface="Arial" pitchFamily="34" charset="0"/>
                <a:hlinkClick r:id="rId13"/>
              </a:rPr>
              <a:t>Биология</a:t>
            </a:r>
            <a:endParaRPr lang="ru-RU" sz="2000" dirty="0" smtClean="0">
              <a:solidFill>
                <a:srgbClr val="5A5B75"/>
              </a:solidFill>
              <a:latin typeface="Inter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66DF4"/>
                </a:solidFill>
                <a:latin typeface="Inter"/>
                <a:cs typeface="Arial" pitchFamily="34" charset="0"/>
                <a:hlinkClick r:id="rId14"/>
              </a:rPr>
              <a:t>Химия </a:t>
            </a:r>
            <a:r>
              <a:rPr lang="ru-RU" sz="2000" dirty="0">
                <a:solidFill>
                  <a:srgbClr val="766DF4"/>
                </a:solidFill>
                <a:latin typeface="Inter"/>
                <a:cs typeface="Arial" pitchFamily="34" charset="0"/>
                <a:hlinkClick r:id="rId14"/>
              </a:rPr>
              <a:t>и Физика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Математика и Информатика</a:t>
            </a:r>
            <a:endParaRPr lang="ru-RU" sz="20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33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3854</TotalTime>
  <Words>109</Words>
  <Application>Microsoft Office PowerPoint</Application>
  <PresentationFormat>Экран (16:9)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Казахстан Национальный центр тестирования</dc:title>
  <dc:creator>Бахыт Амзеева</dc:creator>
  <cp:lastModifiedBy>user</cp:lastModifiedBy>
  <cp:revision>290</cp:revision>
  <cp:lastPrinted>2022-10-04T11:36:08Z</cp:lastPrinted>
  <dcterms:created xsi:type="dcterms:W3CDTF">2020-09-21T04:06:39Z</dcterms:created>
  <dcterms:modified xsi:type="dcterms:W3CDTF">2022-11-25T13:31:23Z</dcterms:modified>
</cp:coreProperties>
</file>